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2"/>
    </p:embeddedFont>
    <p:embeddedFont>
      <p:font typeface="Bitter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urlz MT" panose="04040404050702020202" pitchFamily="82" charset="0"/>
      <p:regular r:id="rId18"/>
    </p:embeddedFont>
    <p:embeddedFont>
      <p:font typeface="Open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EBFFD7"/>
    <a:srgbClr val="FFF8F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1" d="100"/>
          <a:sy n="51" d="100"/>
        </p:scale>
        <p:origin x="10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88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7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My Second Project Advanced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journey through Python, Tkinter, and personal growth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9F06CA8-96CE-4F7D-A36D-2FD4BF2347DF}"/>
              </a:ext>
            </a:extLst>
          </p:cNvPr>
          <p:cNvSpPr/>
          <p:nvPr/>
        </p:nvSpPr>
        <p:spPr>
          <a:xfrm>
            <a:off x="793789" y="9851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 Rounded MT Bold" panose="020F0704030504030204" pitchFamily="34" charset="0"/>
              </a:rPr>
              <a:t>Next Hike IT Solution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F150-C9FA-4AAB-BFB8-CD21B8B8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6" y="583740"/>
            <a:ext cx="1743318" cy="1533739"/>
          </a:xfrm>
          <a:prstGeom prst="rect">
            <a:avLst/>
          </a:prstGeom>
          <a:solidFill>
            <a:srgbClr val="FFF8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4682746-F68C-47A0-90CC-5B394D43B1D6}"/>
              </a:ext>
            </a:extLst>
          </p:cNvPr>
          <p:cNvSpPr/>
          <p:nvPr/>
        </p:nvSpPr>
        <p:spPr>
          <a:xfrm>
            <a:off x="793790" y="58568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– </a:t>
            </a:r>
            <a:r>
              <a:rPr lang="en-US" sz="1750" b="1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Jitin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Singh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7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a Calculator?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wanted to build something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and practical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would push my Python skills beyond basic scripts. A calculator seemed simple at first, but creating an advanced one with a polished GUI became my perfect learning project.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352508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beyond console applications and create a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desktop application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buttons, displays, and professional functionality that people could actually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5737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language powering all the calculation logic and program 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Tkinter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built-in GUI framework for creating the visual interface and user interactions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 Logic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Hand-coded algorithms for advanced operations and error handling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3BC25-050B-445A-ABA2-3CD325013512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407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Development Journey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Foundation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Tkinter basics, creating simple windows and buttons. Everything felt new and challenging.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947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Layout Struggles</a:t>
            </a:r>
            <a:endParaRPr lang="en-US" sz="2000" b="1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Wrestling with grid layouts and widget positioning. Spent hours getting buttons to align properly.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Logic</a:t>
            </a:r>
            <a:endParaRPr lang="en-US" sz="2000" b="1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calculation functions, handling operator precedence, and managing the display state.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2230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Features</a:t>
            </a:r>
            <a:endParaRPr lang="en-US" sz="2000" b="1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scientific functions, memory operations, and keyboard support. The calculator came alive.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466386" y="6043493"/>
            <a:ext cx="28327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Polish &amp; Testing</a:t>
            </a:r>
            <a:endParaRPr lang="en-US" sz="2000" b="1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Refining the UI, fixing edge cases, and adding error handling. The final push to completion.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9343" y="630853"/>
            <a:ext cx="6567964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Implemented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1409343" y="1994535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Basic Operations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09343" y="2529483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Addition, subtraction, multiplication, division with proper precedence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09343" y="335280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Scientific Functions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09343" y="3887748"/>
            <a:ext cx="701897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Square root, powers, trigonometry, logarithms for advanced calculations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09343" y="504515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09343" y="5580102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Store, recall, and clear functions just like professional calculators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09343" y="6403419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Keyboard Support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09343" y="6938367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keyboard input for faster operation and better user experience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85" y="1922859"/>
            <a:ext cx="4961811" cy="4961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391CD4-01B8-48A8-859A-6E57ED3D1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0" t="16569" r="13370" b="7523"/>
          <a:stretch/>
        </p:blipFill>
        <p:spPr>
          <a:xfrm>
            <a:off x="581194" y="6303211"/>
            <a:ext cx="712206" cy="6681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F0F7CD-B211-4AD2-A9B6-533FF8FFE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1" t="2754" r="5699" b="1457"/>
          <a:stretch/>
        </p:blipFill>
        <p:spPr>
          <a:xfrm>
            <a:off x="619292" y="1922859"/>
            <a:ext cx="654427" cy="8010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CDA9A1-1195-4F2B-9518-8F3E630F0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09" t="5843" r="10851" b="3506"/>
          <a:stretch/>
        </p:blipFill>
        <p:spPr>
          <a:xfrm>
            <a:off x="509457" y="3372745"/>
            <a:ext cx="783942" cy="801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DE9B-1553-4188-9072-C3664EBA0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3" y="4957338"/>
            <a:ext cx="629822" cy="754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 Learned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8553"/>
            <a:ext cx="3562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GUI Programming Mindset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98971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Thinking in terms of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events, states, and user interactions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sequential code execution. This shift in perspective opened up a whole new world of application development.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85808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08553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19897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to structure code for maintainability and scalability. Separating concerns and creating modular components made everything easier to manage.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Debugging Strategies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print statements, breakpoints, and systematic testing to track down elusive bugs. Patience and methodical thinking became my best tools.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3417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Experience Thinking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intuitive interfaces and considering how people actually use software. Small details like button size and color make huge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250+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Lines of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zero to a fully functional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F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35</a:t>
            </a:r>
            <a:endParaRPr lang="en-US" sz="585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Hours Invested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nights and weekend coding sessions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15+</a:t>
            </a:r>
            <a:endParaRPr lang="en-US" sz="58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 Created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7807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Modular, reusable calculation logic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206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100%</a:t>
            </a:r>
            <a:endParaRPr lang="en-US" sz="5850" dirty="0">
              <a:solidFill>
                <a:srgbClr val="00206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 Achieved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beginner to confident GUI developer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706041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What's Next?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730" y="1723311"/>
            <a:ext cx="132409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calculator project was just the beginning of my journey into application development. Here's where I'm headed: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92386" y="2760226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730" y="256168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558" y="2710636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207" y="335565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 More Features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3207" y="3784878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Graphing capabilities, equation solver, and calculation history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2035" y="2462570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4379" y="2264033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07" y="2412980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856" y="305800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 the UI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2856" y="3487222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themes, custom styling, and modern design patterns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92386" y="4995505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730" y="479696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58" y="4945916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3207" y="5590937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Package &amp; Share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3207" y="6020157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executable and share it with the developer community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2035" y="4697849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4379" y="4499312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207" y="4648260"/>
            <a:ext cx="297656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2856" y="529328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Projects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2856" y="5722501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these skills to build more complex applications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92386" y="6982658"/>
            <a:ext cx="12943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"Every expert was once a beginner who refused to give up. This calculator proves I can build anything I set my mind to."</a:t>
            </a:r>
            <a:endParaRPr lang="en-US" sz="1550" dirty="0"/>
          </a:p>
        </p:txBody>
      </p:sp>
      <p:sp>
        <p:nvSpPr>
          <p:cNvPr id="25" name="Shape 19"/>
          <p:cNvSpPr/>
          <p:nvPr/>
        </p:nvSpPr>
        <p:spPr>
          <a:xfrm>
            <a:off x="694730" y="6759416"/>
            <a:ext cx="22860" cy="764024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8667" y="2590800"/>
            <a:ext cx="11006666" cy="403013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buNone/>
            </a:pPr>
            <a:r>
              <a:rPr lang="en-US" sz="19900" dirty="0">
                <a:solidFill>
                  <a:srgbClr val="002060"/>
                </a:solidFill>
                <a:latin typeface="Curlz MT" panose="040404040507020202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182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</TotalTime>
  <Words>549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Bitter Medium</vt:lpstr>
      <vt:lpstr>Open Sans</vt:lpstr>
      <vt:lpstr>Calibri</vt:lpstr>
      <vt:lpstr>Arial</vt:lpstr>
      <vt:lpstr>Arial Rounded MT Bold</vt:lpstr>
      <vt:lpstr>Curlz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Jitin-PC</cp:lastModifiedBy>
  <cp:revision>8</cp:revision>
  <dcterms:created xsi:type="dcterms:W3CDTF">2025-10-28T17:20:56Z</dcterms:created>
  <dcterms:modified xsi:type="dcterms:W3CDTF">2025-11-25T05:26:39Z</dcterms:modified>
</cp:coreProperties>
</file>